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86464"/>
  </p:normalViewPr>
  <p:slideViewPr>
    <p:cSldViewPr snapToGrid="0" snapToObjects="1">
      <p:cViewPr>
        <p:scale>
          <a:sx n="110" d="100"/>
          <a:sy n="110" d="100"/>
        </p:scale>
        <p:origin x="162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21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6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2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1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91.png"/><Relationship Id="rId12" Type="http://schemas.openxmlformats.org/officeDocument/2006/relationships/image" Target="../media/image12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30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21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1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3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124.png"/><Relationship Id="rId19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20" Type="http://schemas.openxmlformats.org/officeDocument/2006/relationships/image" Target="../media/image27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68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8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9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124.png"/><Relationship Id="rId9" Type="http://schemas.openxmlformats.org/officeDocument/2006/relationships/image" Target="../media/image214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5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48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01.png"/><Relationship Id="rId8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7.png"/><Relationship Id="rId12" Type="http://schemas.openxmlformats.org/officeDocument/2006/relationships/image" Target="../media/image143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61.png"/><Relationship Id="rId5" Type="http://schemas.openxmlformats.org/officeDocument/2006/relationships/image" Target="../media/image274.png"/><Relationship Id="rId6" Type="http://schemas.openxmlformats.org/officeDocument/2006/relationships/image" Target="../media/image127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125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4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0.png"/><Relationship Id="rId5" Type="http://schemas.openxmlformats.org/officeDocument/2006/relationships/image" Target="../media/image199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191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01.png"/><Relationship Id="rId6" Type="http://schemas.openxmlformats.org/officeDocument/2006/relationships/image" Target="../media/image133.png"/><Relationship Id="rId7" Type="http://schemas.openxmlformats.org/officeDocument/2006/relationships/image" Target="../media/image65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png"/><Relationship Id="rId20" Type="http://schemas.openxmlformats.org/officeDocument/2006/relationships/image" Target="../media/image339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8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36.png"/><Relationship Id="rId10" Type="http://schemas.openxmlformats.org/officeDocument/2006/relationships/image" Target="../media/image33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Relationship Id="rId28" Type="http://schemas.openxmlformats.org/officeDocument/2006/relationships/image" Target="../media/image381.png"/><Relationship Id="rId29" Type="http://schemas.openxmlformats.org/officeDocument/2006/relationships/image" Target="../media/image382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15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522I%20have%20a%20pain%20in%20my%25252522),open(body%20parts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2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137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30.png"/><Relationship Id="rId6" Type="http://schemas.openxmlformats.org/officeDocument/2006/relationships/slide" Target="slide40.xml"/><Relationship Id="rId7" Type="http://schemas.openxmlformats.org/officeDocument/2006/relationships/image" Target="../media/image395.png"/><Relationship Id="rId8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Relationship Id="rId16" Type="http://schemas.openxmlformats.org/officeDocument/2006/relationships/image" Target="../media/image420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395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?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32.png"/><Relationship Id="rId31" Type="http://schemas.openxmlformats.org/officeDocument/2006/relationships/image" Target="../media/image433.png"/><Relationship Id="rId32" Type="http://schemas.openxmlformats.org/officeDocument/2006/relationships/image" Target="../media/image434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5.png"/><Relationship Id="rId34" Type="http://schemas.openxmlformats.org/officeDocument/2006/relationships/image" Target="../media/image436.png"/><Relationship Id="rId35" Type="http://schemas.openxmlformats.org/officeDocument/2006/relationships/image" Target="../media/image437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9.png"/><Relationship Id="rId38" Type="http://schemas.openxmlformats.org/officeDocument/2006/relationships/image" Target="../media/image440.png"/><Relationship Id="rId39" Type="http://schemas.openxmlformats.org/officeDocument/2006/relationships/image" Target="../media/image441.png"/><Relationship Id="rId40" Type="http://schemas.openxmlformats.org/officeDocument/2006/relationships/image" Target="../media/image442.png"/><Relationship Id="rId41" Type="http://schemas.openxmlformats.org/officeDocument/2006/relationships/image" Target="../media/image443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5.png"/><Relationship Id="rId24" Type="http://schemas.openxmlformats.org/officeDocument/2006/relationships/image" Target="../media/image445.png"/><Relationship Id="rId25" Type="http://schemas.openxmlformats.org/officeDocument/2006/relationships/image" Target="../media/image441.png"/><Relationship Id="rId26" Type="http://schemas.openxmlformats.org/officeDocument/2006/relationships/image" Target="../media/image446.png"/><Relationship Id="rId27" Type="http://schemas.openxmlformats.org/officeDocument/2006/relationships/image" Target="../media/image447.png"/><Relationship Id="rId28" Type="http://schemas.openxmlformats.org/officeDocument/2006/relationships/image" Target="../media/image448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?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4.png"/><Relationship Id="rId30" Type="http://schemas.openxmlformats.org/officeDocument/2006/relationships/image" Target="../media/image450.png"/><Relationship Id="rId31" Type="http://schemas.openxmlformats.org/officeDocument/2006/relationships/image" Target="../media/image451.png"/><Relationship Id="rId32" Type="http://schemas.openxmlformats.org/officeDocument/2006/relationships/image" Target="../media/image452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3.png"/><Relationship Id="rId34" Type="http://schemas.openxmlformats.org/officeDocument/2006/relationships/image" Target="../media/image454.png"/><Relationship Id="rId35" Type="http://schemas.openxmlformats.org/officeDocument/2006/relationships/image" Target="../media/image455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7.png"/><Relationship Id="rId38" Type="http://schemas.openxmlformats.org/officeDocument/2006/relationships/image" Target="../media/image458.png"/><Relationship Id="rId39" Type="http://schemas.openxmlformats.org/officeDocument/2006/relationships/image" Target="../media/image20.png"/><Relationship Id="rId40" Type="http://schemas.openxmlformats.org/officeDocument/2006/relationships/image" Target="../media/image45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5.png"/><Relationship Id="rId22" Type="http://schemas.openxmlformats.org/officeDocument/2006/relationships/image" Target="../media/image426.png"/><Relationship Id="rId23" Type="http://schemas.openxmlformats.org/officeDocument/2006/relationships/image" Target="../media/image460.png"/><Relationship Id="rId24" Type="http://schemas.openxmlformats.org/officeDocument/2006/relationships/image" Target="../media/image427.png"/><Relationship Id="rId25" Type="http://schemas.openxmlformats.org/officeDocument/2006/relationships/image" Target="../media/image440.png"/><Relationship Id="rId26" Type="http://schemas.openxmlformats.org/officeDocument/2006/relationships/image" Target="../media/image461.png"/><Relationship Id="rId27" Type="http://schemas.openxmlformats.org/officeDocument/2006/relationships/image" Target="../media/image462.png"/><Relationship Id="rId28" Type="http://schemas.openxmlformats.org/officeDocument/2006/relationships/image" Target="../media/image463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5.png"/><Relationship Id="rId31" Type="http://schemas.openxmlformats.org/officeDocument/2006/relationships/image" Target="../media/image466.png"/><Relationship Id="rId32" Type="http://schemas.openxmlformats.org/officeDocument/2006/relationships/image" Target="../media/image467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8.png"/><Relationship Id="rId34" Type="http://schemas.openxmlformats.org/officeDocument/2006/relationships/image" Target="../media/image469.png"/><Relationship Id="rId35" Type="http://schemas.openxmlformats.org/officeDocument/2006/relationships/image" Target="../media/image470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72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3.png"/><Relationship Id="rId40" Type="http://schemas.openxmlformats.org/officeDocument/2006/relationships/image" Target="../media/image474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5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25" Type="http://schemas.openxmlformats.org/officeDocument/2006/relationships/image" Target="../media/image477.png"/><Relationship Id="rId26" Type="http://schemas.openxmlformats.org/officeDocument/2006/relationships/image" Target="../media/image478.png"/><Relationship Id="rId27" Type="http://schemas.openxmlformats.org/officeDocument/2006/relationships/image" Target="../media/image479.png"/><Relationship Id="rId28" Type="http://schemas.openxmlformats.org/officeDocument/2006/relationships/image" Target="../media/image480.png"/><Relationship Id="rId29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82.png"/><Relationship Id="rId31" Type="http://schemas.openxmlformats.org/officeDocument/2006/relationships/image" Target="../media/image483.png"/><Relationship Id="rId32" Type="http://schemas.openxmlformats.org/officeDocument/2006/relationships/image" Target="../media/image484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5.png"/><Relationship Id="rId34" Type="http://schemas.openxmlformats.org/officeDocument/2006/relationships/image" Target="../media/image486.png"/><Relationship Id="rId35" Type="http://schemas.openxmlformats.org/officeDocument/2006/relationships/image" Target="../media/image487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9.png"/><Relationship Id="rId39" Type="http://schemas.openxmlformats.org/officeDocument/2006/relationships/image" Target="../media/image488.png"/><Relationship Id="rId40" Type="http://schemas.openxmlformats.org/officeDocument/2006/relationships/image" Target="../media/image472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3.png"/><Relationship Id="rId21" Type="http://schemas.openxmlformats.org/officeDocument/2006/relationships/image" Target="../media/image494.png"/><Relationship Id="rId22" Type="http://schemas.openxmlformats.org/officeDocument/2006/relationships/image" Target="../media/image495.png"/><Relationship Id="rId23" Type="http://schemas.openxmlformats.org/officeDocument/2006/relationships/image" Target="../media/image496.png"/><Relationship Id="rId24" Type="http://schemas.openxmlformats.org/officeDocument/2006/relationships/image" Target="../media/image497.png"/><Relationship Id="rId25" Type="http://schemas.openxmlformats.org/officeDocument/2006/relationships/image" Target="../media/image498.png"/><Relationship Id="rId26" Type="http://schemas.openxmlformats.org/officeDocument/2006/relationships/image" Target="../media/image499.png"/><Relationship Id="rId27" Type="http://schemas.openxmlformats.org/officeDocument/2006/relationships/image" Target="../media/image500.png"/><Relationship Id="rId28" Type="http://schemas.openxmlformats.org/officeDocument/2006/relationships/image" Target="../media/image501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513.png"/><Relationship Id="rId21" Type="http://schemas.openxmlformats.org/officeDocument/2006/relationships/image" Target="../media/image514.png"/><Relationship Id="rId22" Type="http://schemas.openxmlformats.org/officeDocument/2006/relationships/image" Target="../media/image515.png"/><Relationship Id="rId23" Type="http://schemas.openxmlformats.org/officeDocument/2006/relationships/image" Target="../media/image516.png"/><Relationship Id="rId24" Type="http://schemas.openxmlformats.org/officeDocument/2006/relationships/image" Target="../media/image22.png"/><Relationship Id="rId10" Type="http://schemas.openxmlformats.org/officeDocument/2006/relationships/image" Target="../media/image506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364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Relationship Id="rId16" Type="http://schemas.openxmlformats.org/officeDocument/2006/relationships/image" Target="../media/image511.png"/><Relationship Id="rId17" Type="http://schemas.openxmlformats.org/officeDocument/2006/relationships/image" Target="../media/image512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20" Type="http://schemas.openxmlformats.org/officeDocument/2006/relationships/slide" Target="slide49.xml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524.png"/><Relationship Id="rId24" Type="http://schemas.openxmlformats.org/officeDocument/2006/relationships/image" Target="../media/image525.png"/><Relationship Id="rId25" Type="http://schemas.openxmlformats.org/officeDocument/2006/relationships/image" Target="../media/image526.png"/><Relationship Id="rId26" Type="http://schemas.openxmlformats.org/officeDocument/2006/relationships/image" Target="../media/image22.png"/><Relationship Id="rId10" Type="http://schemas.openxmlformats.org/officeDocument/2006/relationships/image" Target="../media/image510.png"/><Relationship Id="rId11" Type="http://schemas.openxmlformats.org/officeDocument/2006/relationships/image" Target="../media/image400.png"/><Relationship Id="rId12" Type="http://schemas.openxmlformats.org/officeDocument/2006/relationships/image" Target="../media/image522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340.png"/><Relationship Id="rId19" Type="http://schemas.openxmlformats.org/officeDocument/2006/relationships/image" Target="../media/image5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519.png"/><Relationship Id="rId8" Type="http://schemas.openxmlformats.org/officeDocument/2006/relationships/image" Target="../media/image52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9.png"/><Relationship Id="rId20" Type="http://schemas.openxmlformats.org/officeDocument/2006/relationships/image" Target="../media/image536.png"/><Relationship Id="rId21" Type="http://schemas.openxmlformats.org/officeDocument/2006/relationships/image" Target="../media/image537.png"/><Relationship Id="rId22" Type="http://schemas.openxmlformats.org/officeDocument/2006/relationships/image" Target="../media/image538.png"/><Relationship Id="rId23" Type="http://schemas.openxmlformats.org/officeDocument/2006/relationships/image" Target="../media/image539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540.png"/><Relationship Id="rId27" Type="http://schemas.openxmlformats.org/officeDocument/2006/relationships/image" Target="../media/image22.png"/><Relationship Id="rId10" Type="http://schemas.openxmlformats.org/officeDocument/2006/relationships/image" Target="../media/image530.png"/><Relationship Id="rId11" Type="http://schemas.openxmlformats.org/officeDocument/2006/relationships/image" Target="../media/image531.png"/><Relationship Id="rId12" Type="http://schemas.openxmlformats.org/officeDocument/2006/relationships/image" Target="../media/image136.png"/><Relationship Id="rId13" Type="http://schemas.openxmlformats.org/officeDocument/2006/relationships/image" Target="../media/image532.png"/><Relationship Id="rId14" Type="http://schemas.openxmlformats.org/officeDocument/2006/relationships/image" Target="../media/image74.png"/><Relationship Id="rId15" Type="http://schemas.openxmlformats.org/officeDocument/2006/relationships/image" Target="../media/image533.png"/><Relationship Id="rId16" Type="http://schemas.openxmlformats.org/officeDocument/2006/relationships/image" Target="../media/image534.png"/><Relationship Id="rId17" Type="http://schemas.openxmlformats.org/officeDocument/2006/relationships/image" Target="../media/image535.png"/><Relationship Id="rId18" Type="http://schemas.openxmlformats.org/officeDocument/2006/relationships/image" Target="../media/image521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106.png"/><Relationship Id="rId5" Type="http://schemas.openxmlformats.org/officeDocument/2006/relationships/image" Target="../media/image340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0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7.png"/><Relationship Id="rId20" Type="http://schemas.openxmlformats.org/officeDocument/2006/relationships/image" Target="../media/image547.png"/><Relationship Id="rId21" Type="http://schemas.openxmlformats.org/officeDocument/2006/relationships/image" Target="../media/image548.png"/><Relationship Id="rId22" Type="http://schemas.openxmlformats.org/officeDocument/2006/relationships/image" Target="../media/image549.png"/><Relationship Id="rId23" Type="http://schemas.openxmlformats.org/officeDocument/2006/relationships/image" Target="../media/image550.png"/><Relationship Id="rId24" Type="http://schemas.openxmlformats.org/officeDocument/2006/relationships/image" Target="../media/image551.png"/><Relationship Id="rId25" Type="http://schemas.openxmlformats.org/officeDocument/2006/relationships/image" Target="../media/image93.png"/><Relationship Id="rId26" Type="http://schemas.openxmlformats.org/officeDocument/2006/relationships/image" Target="../media/image552.png"/><Relationship Id="rId27" Type="http://schemas.openxmlformats.org/officeDocument/2006/relationships/image" Target="../media/image553.png"/><Relationship Id="rId28" Type="http://schemas.openxmlformats.org/officeDocument/2006/relationships/image" Target="../media/image136.png"/><Relationship Id="rId29" Type="http://schemas.openxmlformats.org/officeDocument/2006/relationships/image" Target="../media/image554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8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66.png"/><Relationship Id="rId16" Type="http://schemas.openxmlformats.org/officeDocument/2006/relationships/image" Target="../media/image545.png"/><Relationship Id="rId17" Type="http://schemas.openxmlformats.org/officeDocument/2006/relationships/image" Target="../media/image546.png"/><Relationship Id="rId18" Type="http://schemas.openxmlformats.org/officeDocument/2006/relationships/image" Target="../media/image523.png"/><Relationship Id="rId1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6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8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59.png"/><Relationship Id="rId11" Type="http://schemas.openxmlformats.org/officeDocument/2006/relationships/image" Target="../media/image560.png"/><Relationship Id="rId12" Type="http://schemas.openxmlformats.org/officeDocument/2006/relationships/image" Target="../media/image561.png"/><Relationship Id="rId13" Type="http://schemas.openxmlformats.org/officeDocument/2006/relationships/image" Target="../media/image562.png"/><Relationship Id="rId14" Type="http://schemas.openxmlformats.org/officeDocument/2006/relationships/image" Target="../media/image563.png"/><Relationship Id="rId15" Type="http://schemas.openxmlformats.org/officeDocument/2006/relationships/image" Target="../media/image564.png"/><Relationship Id="rId16" Type="http://schemas.openxmlformats.org/officeDocument/2006/relationships/image" Target="../media/image565.png"/><Relationship Id="rId17" Type="http://schemas.openxmlformats.org/officeDocument/2006/relationships/image" Target="../media/image566.png"/><Relationship Id="rId18" Type="http://schemas.openxmlformats.org/officeDocument/2006/relationships/image" Target="../media/image567.png"/><Relationship Id="rId19" Type="http://schemas.openxmlformats.org/officeDocument/2006/relationships/image" Target="../media/image5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1.png"/><Relationship Id="rId5" Type="http://schemas.openxmlformats.org/officeDocument/2006/relationships/image" Target="../media/image136.png"/><Relationship Id="rId6" Type="http://schemas.openxmlformats.org/officeDocument/2006/relationships/image" Target="../media/image555.png"/><Relationship Id="rId7" Type="http://schemas.openxmlformats.org/officeDocument/2006/relationships/image" Target="../media/image556.png"/><Relationship Id="rId8" Type="http://schemas.openxmlformats.org/officeDocument/2006/relationships/image" Target="../media/image557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1.png"/><Relationship Id="rId20" Type="http://schemas.openxmlformats.org/officeDocument/2006/relationships/image" Target="../media/image7.png"/><Relationship Id="rId21" Type="http://schemas.openxmlformats.org/officeDocument/2006/relationships/image" Target="../media/image579.png"/><Relationship Id="rId22" Type="http://schemas.openxmlformats.org/officeDocument/2006/relationships/image" Target="../media/image27.png"/><Relationship Id="rId23" Type="http://schemas.openxmlformats.org/officeDocument/2006/relationships/image" Target="../media/image330.png"/><Relationship Id="rId24" Type="http://schemas.openxmlformats.org/officeDocument/2006/relationships/image" Target="../media/image26.png"/><Relationship Id="rId10" Type="http://schemas.openxmlformats.org/officeDocument/2006/relationships/image" Target="../media/image311.png"/><Relationship Id="rId11" Type="http://schemas.openxmlformats.org/officeDocument/2006/relationships/image" Target="../media/image572.png"/><Relationship Id="rId12" Type="http://schemas.openxmlformats.org/officeDocument/2006/relationships/image" Target="../media/image39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Relationship Id="rId16" Type="http://schemas.openxmlformats.org/officeDocument/2006/relationships/image" Target="../media/image33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Relationship Id="rId19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569.png"/><Relationship Id="rId8" Type="http://schemas.openxmlformats.org/officeDocument/2006/relationships/image" Target="../media/image570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4.png"/><Relationship Id="rId20" Type="http://schemas.openxmlformats.org/officeDocument/2006/relationships/image" Target="../media/image27.png"/><Relationship Id="rId10" Type="http://schemas.openxmlformats.org/officeDocument/2006/relationships/image" Target="../media/image58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588.png"/><Relationship Id="rId14" Type="http://schemas.openxmlformats.org/officeDocument/2006/relationships/image" Target="../media/image589.png"/><Relationship Id="rId15" Type="http://schemas.openxmlformats.org/officeDocument/2006/relationships/image" Target="../media/image590.png"/><Relationship Id="rId16" Type="http://schemas.openxmlformats.org/officeDocument/2006/relationships/image" Target="../media/image591.png"/><Relationship Id="rId17" Type="http://schemas.openxmlformats.org/officeDocument/2006/relationships/image" Target="../media/image592.png"/><Relationship Id="rId18" Type="http://schemas.openxmlformats.org/officeDocument/2006/relationships/image" Target="../media/image593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0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42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20" Type="http://schemas.openxmlformats.org/officeDocument/2006/relationships/image" Target="../media/image4.png"/><Relationship Id="rId21" Type="http://schemas.openxmlformats.org/officeDocument/2006/relationships/image" Target="../media/image606.png"/><Relationship Id="rId22" Type="http://schemas.openxmlformats.org/officeDocument/2006/relationships/image" Target="../media/image60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599.png"/><Relationship Id="rId11" Type="http://schemas.openxmlformats.org/officeDocument/2006/relationships/image" Target="../media/image88.png"/><Relationship Id="rId12" Type="http://schemas.openxmlformats.org/officeDocument/2006/relationships/image" Target="../media/image264.png"/><Relationship Id="rId13" Type="http://schemas.openxmlformats.org/officeDocument/2006/relationships/image" Target="../media/image600.png"/><Relationship Id="rId14" Type="http://schemas.openxmlformats.org/officeDocument/2006/relationships/image" Target="../media/image601.png"/><Relationship Id="rId15" Type="http://schemas.openxmlformats.org/officeDocument/2006/relationships/image" Target="../media/image602.png"/><Relationship Id="rId16" Type="http://schemas.openxmlformats.org/officeDocument/2006/relationships/image" Target="../media/image603.png"/><Relationship Id="rId17" Type="http://schemas.openxmlformats.org/officeDocument/2006/relationships/image" Target="../media/image550.png"/><Relationship Id="rId18" Type="http://schemas.openxmlformats.org/officeDocument/2006/relationships/image" Target="../media/image604.png"/><Relationship Id="rId19" Type="http://schemas.openxmlformats.org/officeDocument/2006/relationships/image" Target="../media/image6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4.png"/><Relationship Id="rId5" Type="http://schemas.openxmlformats.org/officeDocument/2006/relationships/image" Target="../media/image595.png"/><Relationship Id="rId6" Type="http://schemas.openxmlformats.org/officeDocument/2006/relationships/image" Target="../media/image596.png"/><Relationship Id="rId7" Type="http://schemas.openxmlformats.org/officeDocument/2006/relationships/image" Target="../media/image597.png"/><Relationship Id="rId8" Type="http://schemas.openxmlformats.org/officeDocument/2006/relationships/image" Target="../media/image523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Relationship Id="rId14" Type="http://schemas.openxmlformats.org/officeDocument/2006/relationships/image" Target="../media/image311.png"/><Relationship Id="rId15" Type="http://schemas.openxmlformats.org/officeDocument/2006/relationships/image" Target="../media/image616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6.png"/><Relationship Id="rId5" Type="http://schemas.openxmlformats.org/officeDocument/2006/relationships/image" Target="../media/image579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32.png"/><Relationship Id="rId47" Type="http://schemas.openxmlformats.org/officeDocument/2006/relationships/image" Target="../media/image609.png"/><Relationship Id="rId48" Type="http://schemas.openxmlformats.org/officeDocument/2006/relationships/image" Target="../media/image614.png"/><Relationship Id="rId49" Type="http://schemas.openxmlformats.org/officeDocument/2006/relationships/image" Target="../media/image26.png"/><Relationship Id="rId20" Type="http://schemas.openxmlformats.org/officeDocument/2006/relationships/image" Target="../media/image619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106.png"/><Relationship Id="rId24" Type="http://schemas.openxmlformats.org/officeDocument/2006/relationships/image" Target="../media/image620.png"/><Relationship Id="rId25" Type="http://schemas.openxmlformats.org/officeDocument/2006/relationships/image" Target="../media/image621.png"/><Relationship Id="rId26" Type="http://schemas.openxmlformats.org/officeDocument/2006/relationships/image" Target="../media/image622.png"/><Relationship Id="rId27" Type="http://schemas.openxmlformats.org/officeDocument/2006/relationships/image" Target="../media/image309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9.png"/><Relationship Id="rId31" Type="http://schemas.openxmlformats.org/officeDocument/2006/relationships/image" Target="../media/image380.png"/><Relationship Id="rId32" Type="http://schemas.openxmlformats.org/officeDocument/2006/relationships/image" Target="../media/image381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82.png"/><Relationship Id="rId34" Type="http://schemas.openxmlformats.org/officeDocument/2006/relationships/image" Target="../media/image623.png"/><Relationship Id="rId35" Type="http://schemas.openxmlformats.org/officeDocument/2006/relationships/image" Target="../media/image624.png"/><Relationship Id="rId36" Type="http://schemas.openxmlformats.org/officeDocument/2006/relationships/image" Target="../media/image625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7.png"/><Relationship Id="rId18" Type="http://schemas.openxmlformats.org/officeDocument/2006/relationships/image" Target="../media/image50.png"/><Relationship Id="rId19" Type="http://schemas.openxmlformats.org/officeDocument/2006/relationships/image" Target="../media/image618.png"/><Relationship Id="rId37" Type="http://schemas.openxmlformats.org/officeDocument/2006/relationships/image" Target="../media/image626.png"/><Relationship Id="rId38" Type="http://schemas.openxmlformats.org/officeDocument/2006/relationships/image" Target="../media/image627.png"/><Relationship Id="rId39" Type="http://schemas.openxmlformats.org/officeDocument/2006/relationships/image" Target="../media/image628.png"/><Relationship Id="rId40" Type="http://schemas.openxmlformats.org/officeDocument/2006/relationships/image" Target="../media/image629.png"/><Relationship Id="rId41" Type="http://schemas.openxmlformats.org/officeDocument/2006/relationships/image" Target="../media/image630.png"/><Relationship Id="rId42" Type="http://schemas.openxmlformats.org/officeDocument/2006/relationships/image" Target="../media/image631.png"/><Relationship Id="rId43" Type="http://schemas.openxmlformats.org/officeDocument/2006/relationships/image" Target="../media/image526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7.png"/><Relationship Id="rId20" Type="http://schemas.openxmlformats.org/officeDocument/2006/relationships/image" Target="../media/image647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8.png"/><Relationship Id="rId11" Type="http://schemas.openxmlformats.org/officeDocument/2006/relationships/image" Target="../media/image639.png"/><Relationship Id="rId12" Type="http://schemas.openxmlformats.org/officeDocument/2006/relationships/image" Target="../media/image640.png"/><Relationship Id="rId13" Type="http://schemas.openxmlformats.org/officeDocument/2006/relationships/image" Target="../media/image641.png"/><Relationship Id="rId14" Type="http://schemas.openxmlformats.org/officeDocument/2006/relationships/image" Target="../media/image642.png"/><Relationship Id="rId15" Type="http://schemas.openxmlformats.org/officeDocument/2006/relationships/image" Target="../media/image643.png"/><Relationship Id="rId16" Type="http://schemas.openxmlformats.org/officeDocument/2006/relationships/image" Target="../media/image644.png"/><Relationship Id="rId17" Type="http://schemas.openxmlformats.org/officeDocument/2006/relationships/slide" Target="slide80.xml"/><Relationship Id="rId18" Type="http://schemas.openxmlformats.org/officeDocument/2006/relationships/image" Target="../media/image645.png"/><Relationship Id="rId19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3.png"/><Relationship Id="rId5" Type="http://schemas.openxmlformats.org/officeDocument/2006/relationships/image" Target="../media/image634.png"/><Relationship Id="rId6" Type="http://schemas.openxmlformats.org/officeDocument/2006/relationships/image" Target="../media/image619.png"/><Relationship Id="rId7" Type="http://schemas.openxmlformats.org/officeDocument/2006/relationships/image" Target="../media/image635.png"/><Relationship Id="rId8" Type="http://schemas.openxmlformats.org/officeDocument/2006/relationships/image" Target="../media/image636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6.png"/><Relationship Id="rId21" Type="http://schemas.openxmlformats.org/officeDocument/2006/relationships/image" Target="../media/image657.png"/><Relationship Id="rId22" Type="http://schemas.openxmlformats.org/officeDocument/2006/relationships/image" Target="../media/image658.png"/><Relationship Id="rId23" Type="http://schemas.openxmlformats.org/officeDocument/2006/relationships/image" Target="../media/image659.png"/><Relationship Id="rId24" Type="http://schemas.openxmlformats.org/officeDocument/2006/relationships/image" Target="../media/image660.png"/><Relationship Id="rId25" Type="http://schemas.openxmlformats.org/officeDocument/2006/relationships/image" Target="../media/image661.png"/><Relationship Id="rId26" Type="http://schemas.openxmlformats.org/officeDocument/2006/relationships/image" Target="../media/image662.png"/><Relationship Id="rId27" Type="http://schemas.openxmlformats.org/officeDocument/2006/relationships/image" Target="../media/image663.png"/><Relationship Id="rId28" Type="http://schemas.openxmlformats.org/officeDocument/2006/relationships/image" Target="../media/image664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8.png"/><Relationship Id="rId12" Type="http://schemas.openxmlformats.org/officeDocument/2006/relationships/image" Target="../media/image649.png"/><Relationship Id="rId13" Type="http://schemas.openxmlformats.org/officeDocument/2006/relationships/image" Target="../media/image650.png"/><Relationship Id="rId14" Type="http://schemas.openxmlformats.org/officeDocument/2006/relationships/image" Target="../media/image651.png"/><Relationship Id="rId15" Type="http://schemas.openxmlformats.org/officeDocument/2006/relationships/image" Target="../media/image652.png"/><Relationship Id="rId16" Type="http://schemas.openxmlformats.org/officeDocument/2006/relationships/image" Target="../media/image653.png"/><Relationship Id="rId17" Type="http://schemas.openxmlformats.org/officeDocument/2006/relationships/image" Target="../media/image49.png"/><Relationship Id="rId18" Type="http://schemas.openxmlformats.org/officeDocument/2006/relationships/image" Target="../media/image654.png"/><Relationship Id="rId19" Type="http://schemas.openxmlformats.org/officeDocument/2006/relationships/image" Target="../media/image6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5.png"/><Relationship Id="rId5" Type="http://schemas.openxmlformats.org/officeDocument/2006/relationships/image" Target="../media/image119.png"/><Relationship Id="rId6" Type="http://schemas.openxmlformats.org/officeDocument/2006/relationships/image" Target="../media/image666.png"/><Relationship Id="rId7" Type="http://schemas.openxmlformats.org/officeDocument/2006/relationships/image" Target="../media/image652.png"/><Relationship Id="rId8" Type="http://schemas.openxmlformats.org/officeDocument/2006/relationships/image" Target="../media/image651.png"/><Relationship Id="rId9" Type="http://schemas.openxmlformats.org/officeDocument/2006/relationships/image" Target="../media/image667.png"/><Relationship Id="rId10" Type="http://schemas.openxmlformats.org/officeDocument/2006/relationships/image" Target="../media/image2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53.png"/><Relationship Id="rId6" Type="http://schemas.openxmlformats.org/officeDocument/2006/relationships/image" Target="../media/image668.png"/><Relationship Id="rId7" Type="http://schemas.openxmlformats.org/officeDocument/2006/relationships/image" Target="../media/image669.png"/><Relationship Id="rId8" Type="http://schemas.openxmlformats.org/officeDocument/2006/relationships/image" Target="../media/image50.png"/><Relationship Id="rId9" Type="http://schemas.openxmlformats.org/officeDocument/2006/relationships/image" Target="../media/image654.png"/><Relationship Id="rId10" Type="http://schemas.openxmlformats.org/officeDocument/2006/relationships/image" Target="../media/image670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7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8.png"/><Relationship Id="rId12" Type="http://schemas.openxmlformats.org/officeDocument/2006/relationships/image" Target="../media/image67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521.png"/><Relationship Id="rId16" Type="http://schemas.openxmlformats.org/officeDocument/2006/relationships/image" Target="../media/image679.png"/><Relationship Id="rId17" Type="http://schemas.openxmlformats.org/officeDocument/2006/relationships/image" Target="../media/image680.png"/><Relationship Id="rId18" Type="http://schemas.openxmlformats.org/officeDocument/2006/relationships/image" Target="../media/image681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3.png"/><Relationship Id="rId5" Type="http://schemas.openxmlformats.org/officeDocument/2006/relationships/image" Target="../media/image674.png"/><Relationship Id="rId6" Type="http://schemas.openxmlformats.org/officeDocument/2006/relationships/image" Target="../media/image675.png"/><Relationship Id="rId7" Type="http://schemas.openxmlformats.org/officeDocument/2006/relationships/image" Target="../media/image676.png"/><Relationship Id="rId8" Type="http://schemas.openxmlformats.org/officeDocument/2006/relationships/image" Target="../media/image677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8.png"/><Relationship Id="rId12" Type="http://schemas.openxmlformats.org/officeDocument/2006/relationships/image" Target="../media/image689.png"/><Relationship Id="rId13" Type="http://schemas.openxmlformats.org/officeDocument/2006/relationships/image" Target="../media/image659.png"/><Relationship Id="rId14" Type="http://schemas.openxmlformats.org/officeDocument/2006/relationships/image" Target="../media/image690.png"/><Relationship Id="rId15" Type="http://schemas.openxmlformats.org/officeDocument/2006/relationships/image" Target="../media/image691.png"/><Relationship Id="rId16" Type="http://schemas.openxmlformats.org/officeDocument/2006/relationships/image" Target="../media/image658.png"/><Relationship Id="rId17" Type="http://schemas.openxmlformats.org/officeDocument/2006/relationships/image" Target="../media/image692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7.png"/><Relationship Id="rId5" Type="http://schemas.openxmlformats.org/officeDocument/2006/relationships/image" Target="../media/image682.png"/><Relationship Id="rId6" Type="http://schemas.openxmlformats.org/officeDocument/2006/relationships/image" Target="../media/image683.png"/><Relationship Id="rId7" Type="http://schemas.openxmlformats.org/officeDocument/2006/relationships/image" Target="../media/image684.png"/><Relationship Id="rId8" Type="http://schemas.openxmlformats.org/officeDocument/2006/relationships/image" Target="../media/image685.png"/><Relationship Id="rId9" Type="http://schemas.openxmlformats.org/officeDocument/2006/relationships/image" Target="../media/image686.png"/><Relationship Id="rId10" Type="http://schemas.openxmlformats.org/officeDocument/2006/relationships/image" Target="../media/image687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7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1.png"/><Relationship Id="rId5" Type="http://schemas.openxmlformats.org/officeDocument/2006/relationships/image" Target="../media/image693.png"/><Relationship Id="rId6" Type="http://schemas.openxmlformats.org/officeDocument/2006/relationships/image" Target="../media/image655.png"/><Relationship Id="rId7" Type="http://schemas.openxmlformats.org/officeDocument/2006/relationships/image" Target="../media/image694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7.png"/><Relationship Id="rId5" Type="http://schemas.openxmlformats.org/officeDocument/2006/relationships/image" Target="../media/image650.png"/><Relationship Id="rId6" Type="http://schemas.openxmlformats.org/officeDocument/2006/relationships/image" Target="../media/image698.png"/><Relationship Id="rId7" Type="http://schemas.openxmlformats.org/officeDocument/2006/relationships/image" Target="../media/image699.png"/><Relationship Id="rId8" Type="http://schemas.openxmlformats.org/officeDocument/2006/relationships/image" Target="../media/image648.png"/><Relationship Id="rId9" Type="http://schemas.openxmlformats.org/officeDocument/2006/relationships/image" Target="../media/image649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0.png"/><Relationship Id="rId5" Type="http://schemas.openxmlformats.org/officeDocument/2006/relationships/image" Target="../media/image662.png"/><Relationship Id="rId6" Type="http://schemas.openxmlformats.org/officeDocument/2006/relationships/image" Target="../media/image701.png"/><Relationship Id="rId7" Type="http://schemas.openxmlformats.org/officeDocument/2006/relationships/image" Target="../media/image663.png"/><Relationship Id="rId8" Type="http://schemas.openxmlformats.org/officeDocument/2006/relationships/image" Target="../media/image702.png"/><Relationship Id="rId9" Type="http://schemas.openxmlformats.org/officeDocument/2006/relationships/image" Target="../media/image703.png"/><Relationship Id="rId10" Type="http://schemas.openxmlformats.org/officeDocument/2006/relationships/image" Target="../media/image704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2.png"/><Relationship Id="rId20" Type="http://schemas.openxmlformats.org/officeDocument/2006/relationships/image" Target="../media/image720.png"/><Relationship Id="rId21" Type="http://schemas.openxmlformats.org/officeDocument/2006/relationships/image" Target="../media/image721.png"/><Relationship Id="rId22" Type="http://schemas.openxmlformats.org/officeDocument/2006/relationships/image" Target="../media/image722.png"/><Relationship Id="rId23" Type="http://schemas.openxmlformats.org/officeDocument/2006/relationships/image" Target="../media/image723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13.png"/><Relationship Id="rId11" Type="http://schemas.openxmlformats.org/officeDocument/2006/relationships/image" Target="../media/image714.png"/><Relationship Id="rId12" Type="http://schemas.openxmlformats.org/officeDocument/2006/relationships/image" Target="../media/image715.png"/><Relationship Id="rId13" Type="http://schemas.openxmlformats.org/officeDocument/2006/relationships/image" Target="../media/image716.png"/><Relationship Id="rId14" Type="http://schemas.openxmlformats.org/officeDocument/2006/relationships/image" Target="../media/image717.png"/><Relationship Id="rId15" Type="http://schemas.openxmlformats.org/officeDocument/2006/relationships/image" Target="../media/image718.png"/><Relationship Id="rId16" Type="http://schemas.openxmlformats.org/officeDocument/2006/relationships/image" Target="../media/image531.png"/><Relationship Id="rId17" Type="http://schemas.openxmlformats.org/officeDocument/2006/relationships/image" Target="../media/image661.png"/><Relationship Id="rId18" Type="http://schemas.openxmlformats.org/officeDocument/2006/relationships/image" Target="../media/image660.png"/><Relationship Id="rId19" Type="http://schemas.openxmlformats.org/officeDocument/2006/relationships/image" Target="../media/image7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7.png"/><Relationship Id="rId5" Type="http://schemas.openxmlformats.org/officeDocument/2006/relationships/image" Target="../media/image708.png"/><Relationship Id="rId6" Type="http://schemas.openxmlformats.org/officeDocument/2006/relationships/image" Target="../media/image709.png"/><Relationship Id="rId7" Type="http://schemas.openxmlformats.org/officeDocument/2006/relationships/image" Target="../media/image710.png"/><Relationship Id="rId8" Type="http://schemas.openxmlformats.org/officeDocument/2006/relationships/image" Target="../media/image71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8.png"/><Relationship Id="rId20" Type="http://schemas.openxmlformats.org/officeDocument/2006/relationships/image" Target="../media/image736.png"/><Relationship Id="rId21" Type="http://schemas.openxmlformats.org/officeDocument/2006/relationships/image" Target="../media/image521.png"/><Relationship Id="rId22" Type="http://schemas.openxmlformats.org/officeDocument/2006/relationships/image" Target="../media/image737.png"/><Relationship Id="rId23" Type="http://schemas.openxmlformats.org/officeDocument/2006/relationships/image" Target="../media/image738.png"/><Relationship Id="rId24" Type="http://schemas.openxmlformats.org/officeDocument/2006/relationships/image" Target="../media/image739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29.png"/><Relationship Id="rId11" Type="http://schemas.openxmlformats.org/officeDocument/2006/relationships/image" Target="../media/image730.png"/><Relationship Id="rId12" Type="http://schemas.openxmlformats.org/officeDocument/2006/relationships/image" Target="../media/image731.png"/><Relationship Id="rId13" Type="http://schemas.openxmlformats.org/officeDocument/2006/relationships/image" Target="../media/image732.png"/><Relationship Id="rId14" Type="http://schemas.openxmlformats.org/officeDocument/2006/relationships/image" Target="../media/image366.png"/><Relationship Id="rId15" Type="http://schemas.openxmlformats.org/officeDocument/2006/relationships/image" Target="../media/image84.png"/><Relationship Id="rId16" Type="http://schemas.openxmlformats.org/officeDocument/2006/relationships/image" Target="../media/image733.png"/><Relationship Id="rId17" Type="http://schemas.openxmlformats.org/officeDocument/2006/relationships/image" Target="../media/image375.png"/><Relationship Id="rId18" Type="http://schemas.openxmlformats.org/officeDocument/2006/relationships/image" Target="../media/image734.png"/><Relationship Id="rId19" Type="http://schemas.openxmlformats.org/officeDocument/2006/relationships/image" Target="../media/image7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4.png"/><Relationship Id="rId6" Type="http://schemas.openxmlformats.org/officeDocument/2006/relationships/image" Target="../media/image725.png"/><Relationship Id="rId7" Type="http://schemas.openxmlformats.org/officeDocument/2006/relationships/image" Target="../media/image726.png"/><Relationship Id="rId8" Type="http://schemas.openxmlformats.org/officeDocument/2006/relationships/image" Target="../media/image727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4.png"/><Relationship Id="rId12" Type="http://schemas.openxmlformats.org/officeDocument/2006/relationships/image" Target="../media/image544.png"/><Relationship Id="rId13" Type="http://schemas.openxmlformats.org/officeDocument/2006/relationships/image" Target="../media/image35.png"/><Relationship Id="rId14" Type="http://schemas.openxmlformats.org/officeDocument/2006/relationships/image" Target="../media/image74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39.png"/><Relationship Id="rId5" Type="http://schemas.openxmlformats.org/officeDocument/2006/relationships/image" Target="../media/image738.png"/><Relationship Id="rId6" Type="http://schemas.openxmlformats.org/officeDocument/2006/relationships/image" Target="../media/image740.png"/><Relationship Id="rId7" Type="http://schemas.openxmlformats.org/officeDocument/2006/relationships/image" Target="../media/image741.png"/><Relationship Id="rId8" Type="http://schemas.openxmlformats.org/officeDocument/2006/relationships/image" Target="../media/image742.png"/><Relationship Id="rId9" Type="http://schemas.openxmlformats.org/officeDocument/2006/relationships/image" Target="../media/image31.png"/><Relationship Id="rId10" Type="http://schemas.openxmlformats.org/officeDocument/2006/relationships/image" Target="../media/image743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9.png"/><Relationship Id="rId20" Type="http://schemas.openxmlformats.org/officeDocument/2006/relationships/image" Target="../media/image759.png"/><Relationship Id="rId21" Type="http://schemas.openxmlformats.org/officeDocument/2006/relationships/image" Target="../media/image760.png"/><Relationship Id="rId22" Type="http://schemas.openxmlformats.org/officeDocument/2006/relationships/image" Target="../media/image761.png"/><Relationship Id="rId23" Type="http://schemas.openxmlformats.org/officeDocument/2006/relationships/image" Target="../media/image762.png"/><Relationship Id="rId24" Type="http://schemas.openxmlformats.org/officeDocument/2006/relationships/image" Target="../media/image763.png"/><Relationship Id="rId25" Type="http://schemas.openxmlformats.org/officeDocument/2006/relationships/image" Target="../media/image764.png"/><Relationship Id="rId26" Type="http://schemas.openxmlformats.org/officeDocument/2006/relationships/image" Target="../media/image76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50.png"/><Relationship Id="rId11" Type="http://schemas.openxmlformats.org/officeDocument/2006/relationships/image" Target="../media/image751.png"/><Relationship Id="rId12" Type="http://schemas.openxmlformats.org/officeDocument/2006/relationships/image" Target="../media/image752.png"/><Relationship Id="rId13" Type="http://schemas.openxmlformats.org/officeDocument/2006/relationships/image" Target="../media/image605.png"/><Relationship Id="rId14" Type="http://schemas.openxmlformats.org/officeDocument/2006/relationships/image" Target="../media/image753.png"/><Relationship Id="rId15" Type="http://schemas.openxmlformats.org/officeDocument/2006/relationships/image" Target="../media/image754.png"/><Relationship Id="rId16" Type="http://schemas.openxmlformats.org/officeDocument/2006/relationships/image" Target="../media/image755.png"/><Relationship Id="rId17" Type="http://schemas.openxmlformats.org/officeDocument/2006/relationships/image" Target="../media/image756.png"/><Relationship Id="rId18" Type="http://schemas.openxmlformats.org/officeDocument/2006/relationships/image" Target="../media/image757.png"/><Relationship Id="rId19" Type="http://schemas.openxmlformats.org/officeDocument/2006/relationships/image" Target="../media/image7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41.png"/><Relationship Id="rId6" Type="http://schemas.openxmlformats.org/officeDocument/2006/relationships/image" Target="../media/image746.png"/><Relationship Id="rId7" Type="http://schemas.openxmlformats.org/officeDocument/2006/relationships/image" Target="../media/image747.png"/><Relationship Id="rId8" Type="http://schemas.openxmlformats.org/officeDocument/2006/relationships/image" Target="../media/image7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70.png"/><Relationship Id="rId13" Type="http://schemas.openxmlformats.org/officeDocument/2006/relationships/image" Target="../media/image771.png"/><Relationship Id="rId14" Type="http://schemas.openxmlformats.org/officeDocument/2006/relationships/image" Target="../media/image772.png"/><Relationship Id="rId15" Type="http://schemas.openxmlformats.org/officeDocument/2006/relationships/image" Target="../media/image773.png"/><Relationship Id="rId16" Type="http://schemas.openxmlformats.org/officeDocument/2006/relationships/image" Target="../media/image675.png"/><Relationship Id="rId17" Type="http://schemas.openxmlformats.org/officeDocument/2006/relationships/image" Target="../media/image774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6.png"/><Relationship Id="rId5" Type="http://schemas.openxmlformats.org/officeDocument/2006/relationships/image" Target="../media/image767.png"/><Relationship Id="rId6" Type="http://schemas.openxmlformats.org/officeDocument/2006/relationships/image" Target="../media/image421.png"/><Relationship Id="rId7" Type="http://schemas.openxmlformats.org/officeDocument/2006/relationships/image" Target="../media/image768.png"/><Relationship Id="rId8" Type="http://schemas.openxmlformats.org/officeDocument/2006/relationships/image" Target="../media/image621.png"/><Relationship Id="rId9" Type="http://schemas.openxmlformats.org/officeDocument/2006/relationships/image" Target="../media/image674.png"/><Relationship Id="rId10" Type="http://schemas.openxmlformats.org/officeDocument/2006/relationships/image" Target="../media/image769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20" Type="http://schemas.openxmlformats.org/officeDocument/2006/relationships/image" Target="../media/image646.png"/><Relationship Id="rId21" Type="http://schemas.openxmlformats.org/officeDocument/2006/relationships/image" Target="../media/image64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79.png"/><Relationship Id="rId11" Type="http://schemas.openxmlformats.org/officeDocument/2006/relationships/image" Target="../media/image780.png"/><Relationship Id="rId12" Type="http://schemas.openxmlformats.org/officeDocument/2006/relationships/image" Target="../media/image781.png"/><Relationship Id="rId13" Type="http://schemas.openxmlformats.org/officeDocument/2006/relationships/image" Target="../media/image782.png"/><Relationship Id="rId14" Type="http://schemas.openxmlformats.org/officeDocument/2006/relationships/image" Target="../media/image783.png"/><Relationship Id="rId15" Type="http://schemas.openxmlformats.org/officeDocument/2006/relationships/image" Target="../media/image627.png"/><Relationship Id="rId16" Type="http://schemas.openxmlformats.org/officeDocument/2006/relationships/image" Target="../media/image784.png"/><Relationship Id="rId17" Type="http://schemas.openxmlformats.org/officeDocument/2006/relationships/image" Target="../media/image626.png"/><Relationship Id="rId18" Type="http://schemas.openxmlformats.org/officeDocument/2006/relationships/image" Target="../media/image625.png"/><Relationship Id="rId19" Type="http://schemas.openxmlformats.org/officeDocument/2006/relationships/image" Target="../media/image6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4.png"/><Relationship Id="rId6" Type="http://schemas.openxmlformats.org/officeDocument/2006/relationships/image" Target="../media/image775.png"/><Relationship Id="rId7" Type="http://schemas.openxmlformats.org/officeDocument/2006/relationships/image" Target="../media/image776.png"/><Relationship Id="rId8" Type="http://schemas.openxmlformats.org/officeDocument/2006/relationships/image" Target="../media/image777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20" Type="http://schemas.openxmlformats.org/officeDocument/2006/relationships/image" Target="../media/image40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90.png"/><Relationship Id="rId11" Type="http://schemas.openxmlformats.org/officeDocument/2006/relationships/image" Target="../media/image791.png"/><Relationship Id="rId12" Type="http://schemas.openxmlformats.org/officeDocument/2006/relationships/image" Target="../media/image792.png"/><Relationship Id="rId13" Type="http://schemas.openxmlformats.org/officeDocument/2006/relationships/image" Target="../media/image793.png"/><Relationship Id="rId14" Type="http://schemas.openxmlformats.org/officeDocument/2006/relationships/image" Target="../media/image794.png"/><Relationship Id="rId15" Type="http://schemas.openxmlformats.org/officeDocument/2006/relationships/image" Target="../media/image795.png"/><Relationship Id="rId16" Type="http://schemas.openxmlformats.org/officeDocument/2006/relationships/image" Target="../media/image796.png"/><Relationship Id="rId17" Type="http://schemas.openxmlformats.org/officeDocument/2006/relationships/image" Target="../media/image797.png"/><Relationship Id="rId18" Type="http://schemas.openxmlformats.org/officeDocument/2006/relationships/image" Target="../media/image633.png"/><Relationship Id="rId19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5.png"/><Relationship Id="rId5" Type="http://schemas.openxmlformats.org/officeDocument/2006/relationships/image" Target="../media/image526.png"/><Relationship Id="rId6" Type="http://schemas.openxmlformats.org/officeDocument/2006/relationships/image" Target="../media/image786.png"/><Relationship Id="rId7" Type="http://schemas.openxmlformats.org/officeDocument/2006/relationships/image" Target="../media/image787.png"/><Relationship Id="rId8" Type="http://schemas.openxmlformats.org/officeDocument/2006/relationships/image" Target="../media/image788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20" Type="http://schemas.openxmlformats.org/officeDocument/2006/relationships/image" Target="../media/image811.png"/><Relationship Id="rId21" Type="http://schemas.openxmlformats.org/officeDocument/2006/relationships/image" Target="../media/image8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01.png"/><Relationship Id="rId11" Type="http://schemas.openxmlformats.org/officeDocument/2006/relationships/image" Target="../media/image802.png"/><Relationship Id="rId12" Type="http://schemas.openxmlformats.org/officeDocument/2006/relationships/image" Target="../media/image803.png"/><Relationship Id="rId13" Type="http://schemas.openxmlformats.org/officeDocument/2006/relationships/image" Target="../media/image804.png"/><Relationship Id="rId14" Type="http://schemas.openxmlformats.org/officeDocument/2006/relationships/image" Target="../media/image805.png"/><Relationship Id="rId15" Type="http://schemas.openxmlformats.org/officeDocument/2006/relationships/image" Target="../media/image806.png"/><Relationship Id="rId16" Type="http://schemas.openxmlformats.org/officeDocument/2006/relationships/image" Target="../media/image807.png"/><Relationship Id="rId17" Type="http://schemas.openxmlformats.org/officeDocument/2006/relationships/image" Target="../media/image808.png"/><Relationship Id="rId18" Type="http://schemas.openxmlformats.org/officeDocument/2006/relationships/image" Target="../media/image809.png"/><Relationship Id="rId19" Type="http://schemas.openxmlformats.org/officeDocument/2006/relationships/image" Target="../media/image8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8.png"/><Relationship Id="rId5" Type="http://schemas.openxmlformats.org/officeDocument/2006/relationships/image" Target="../media/image629.png"/><Relationship Id="rId6" Type="http://schemas.openxmlformats.org/officeDocument/2006/relationships/image" Target="../media/image630.png"/><Relationship Id="rId7" Type="http://schemas.openxmlformats.org/officeDocument/2006/relationships/image" Target="../media/image798.png"/><Relationship Id="rId8" Type="http://schemas.openxmlformats.org/officeDocument/2006/relationships/image" Target="../media/image799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20" Type="http://schemas.openxmlformats.org/officeDocument/2006/relationships/image" Target="../media/image821.png"/><Relationship Id="rId21" Type="http://schemas.openxmlformats.org/officeDocument/2006/relationships/image" Target="../media/image67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4.png"/><Relationship Id="rId11" Type="http://schemas.openxmlformats.org/officeDocument/2006/relationships/image" Target="../media/image815.png"/><Relationship Id="rId12" Type="http://schemas.openxmlformats.org/officeDocument/2006/relationships/image" Target="../media/image816.png"/><Relationship Id="rId13" Type="http://schemas.openxmlformats.org/officeDocument/2006/relationships/image" Target="../media/image817.png"/><Relationship Id="rId14" Type="http://schemas.openxmlformats.org/officeDocument/2006/relationships/image" Target="../media/image818.png"/><Relationship Id="rId15" Type="http://schemas.openxmlformats.org/officeDocument/2006/relationships/image" Target="../media/image381.png"/><Relationship Id="rId16" Type="http://schemas.openxmlformats.org/officeDocument/2006/relationships/image" Target="../media/image372.png"/><Relationship Id="rId17" Type="http://schemas.openxmlformats.org/officeDocument/2006/relationships/image" Target="../media/image368.png"/><Relationship Id="rId18" Type="http://schemas.openxmlformats.org/officeDocument/2006/relationships/image" Target="../media/image819.png"/><Relationship Id="rId19" Type="http://schemas.openxmlformats.org/officeDocument/2006/relationships/image" Target="../media/image8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13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834.png"/><Relationship Id="rId21" Type="http://schemas.openxmlformats.org/officeDocument/2006/relationships/image" Target="../media/image835.png"/><Relationship Id="rId22" Type="http://schemas.openxmlformats.org/officeDocument/2006/relationships/image" Target="../media/image836.png"/><Relationship Id="rId23" Type="http://schemas.openxmlformats.org/officeDocument/2006/relationships/image" Target="../media/image837.png"/><Relationship Id="rId24" Type="http://schemas.openxmlformats.org/officeDocument/2006/relationships/image" Target="../media/image838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5.png"/><Relationship Id="rId11" Type="http://schemas.openxmlformats.org/officeDocument/2006/relationships/image" Target="../media/image378.png"/><Relationship Id="rId12" Type="http://schemas.openxmlformats.org/officeDocument/2006/relationships/image" Target="../media/image826.png"/><Relationship Id="rId13" Type="http://schemas.openxmlformats.org/officeDocument/2006/relationships/image" Target="../media/image827.png"/><Relationship Id="rId14" Type="http://schemas.openxmlformats.org/officeDocument/2006/relationships/image" Target="../media/image828.png"/><Relationship Id="rId15" Type="http://schemas.openxmlformats.org/officeDocument/2006/relationships/image" Target="../media/image829.png"/><Relationship Id="rId16" Type="http://schemas.openxmlformats.org/officeDocument/2006/relationships/image" Target="../media/image830.png"/><Relationship Id="rId17" Type="http://schemas.openxmlformats.org/officeDocument/2006/relationships/image" Target="../media/image831.png"/><Relationship Id="rId18" Type="http://schemas.openxmlformats.org/officeDocument/2006/relationships/image" Target="../media/image832.png"/><Relationship Id="rId19" Type="http://schemas.openxmlformats.org/officeDocument/2006/relationships/image" Target="../media/image8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22.png"/><Relationship Id="rId5" Type="http://schemas.openxmlformats.org/officeDocument/2006/relationships/image" Target="../media/image823.png"/><Relationship Id="rId6" Type="http://schemas.openxmlformats.org/officeDocument/2006/relationships/image" Target="../media/image367.png"/><Relationship Id="rId7" Type="http://schemas.openxmlformats.org/officeDocument/2006/relationships/image" Target="../media/image824.png"/><Relationship Id="rId8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4.png"/><Relationship Id="rId20" Type="http://schemas.openxmlformats.org/officeDocument/2006/relationships/image" Target="../media/image853.png"/><Relationship Id="rId21" Type="http://schemas.openxmlformats.org/officeDocument/2006/relationships/image" Target="../media/image854.png"/><Relationship Id="rId22" Type="http://schemas.openxmlformats.org/officeDocument/2006/relationships/image" Target="../media/image85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5.png"/><Relationship Id="rId11" Type="http://schemas.openxmlformats.org/officeDocument/2006/relationships/image" Target="../media/image846.png"/><Relationship Id="rId12" Type="http://schemas.openxmlformats.org/officeDocument/2006/relationships/image" Target="../media/image847.png"/><Relationship Id="rId13" Type="http://schemas.openxmlformats.org/officeDocument/2006/relationships/image" Target="../media/image848.png"/><Relationship Id="rId14" Type="http://schemas.openxmlformats.org/officeDocument/2006/relationships/image" Target="../media/image849.png"/><Relationship Id="rId15" Type="http://schemas.openxmlformats.org/officeDocument/2006/relationships/image" Target="../media/image622.png"/><Relationship Id="rId16" Type="http://schemas.openxmlformats.org/officeDocument/2006/relationships/image" Target="../media/image850.png"/><Relationship Id="rId17" Type="http://schemas.openxmlformats.org/officeDocument/2006/relationships/image" Target="../media/image519.png"/><Relationship Id="rId18" Type="http://schemas.openxmlformats.org/officeDocument/2006/relationships/image" Target="../media/image851.png"/><Relationship Id="rId19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39.png"/><Relationship Id="rId5" Type="http://schemas.openxmlformats.org/officeDocument/2006/relationships/image" Target="../media/image840.png"/><Relationship Id="rId6" Type="http://schemas.openxmlformats.org/officeDocument/2006/relationships/image" Target="../media/image841.png"/><Relationship Id="rId7" Type="http://schemas.openxmlformats.org/officeDocument/2006/relationships/image" Target="../media/image842.png"/><Relationship Id="rId8" Type="http://schemas.openxmlformats.org/officeDocument/2006/relationships/image" Target="../media/image843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9.png"/><Relationship Id="rId20" Type="http://schemas.openxmlformats.org/officeDocument/2006/relationships/image" Target="../media/image865.png"/><Relationship Id="rId21" Type="http://schemas.openxmlformats.org/officeDocument/2006/relationships/image" Target="../media/image86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39.png"/><Relationship Id="rId11" Type="http://schemas.openxmlformats.org/officeDocument/2006/relationships/image" Target="../media/image642.png"/><Relationship Id="rId12" Type="http://schemas.openxmlformats.org/officeDocument/2006/relationships/image" Target="../media/image643.png"/><Relationship Id="rId13" Type="http://schemas.openxmlformats.org/officeDocument/2006/relationships/image" Target="../media/image860.png"/><Relationship Id="rId14" Type="http://schemas.openxmlformats.org/officeDocument/2006/relationships/image" Target="../media/image861.png"/><Relationship Id="rId15" Type="http://schemas.openxmlformats.org/officeDocument/2006/relationships/image" Target="../media/image620.png"/><Relationship Id="rId16" Type="http://schemas.openxmlformats.org/officeDocument/2006/relationships/image" Target="../media/image862.png"/><Relationship Id="rId17" Type="http://schemas.openxmlformats.org/officeDocument/2006/relationships/image" Target="../media/image621.png"/><Relationship Id="rId18" Type="http://schemas.openxmlformats.org/officeDocument/2006/relationships/image" Target="../media/image863.png"/><Relationship Id="rId19" Type="http://schemas.openxmlformats.org/officeDocument/2006/relationships/image" Target="../media/image8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6.png"/><Relationship Id="rId6" Type="http://schemas.openxmlformats.org/officeDocument/2006/relationships/image" Target="../media/image857.png"/><Relationship Id="rId7" Type="http://schemas.openxmlformats.org/officeDocument/2006/relationships/image" Target="../media/image640.png"/><Relationship Id="rId8" Type="http://schemas.openxmlformats.org/officeDocument/2006/relationships/image" Target="../media/image858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0.png"/><Relationship Id="rId20" Type="http://schemas.openxmlformats.org/officeDocument/2006/relationships/image" Target="../media/image880.png"/><Relationship Id="rId21" Type="http://schemas.openxmlformats.org/officeDocument/2006/relationships/image" Target="../media/image88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71.png"/><Relationship Id="rId11" Type="http://schemas.openxmlformats.org/officeDocument/2006/relationships/image" Target="../media/image613.png"/><Relationship Id="rId12" Type="http://schemas.openxmlformats.org/officeDocument/2006/relationships/image" Target="../media/image872.png"/><Relationship Id="rId13" Type="http://schemas.openxmlformats.org/officeDocument/2006/relationships/image" Target="../media/image873.png"/><Relationship Id="rId14" Type="http://schemas.openxmlformats.org/officeDocument/2006/relationships/image" Target="../media/image874.png"/><Relationship Id="rId15" Type="http://schemas.openxmlformats.org/officeDocument/2006/relationships/image" Target="../media/image875.png"/><Relationship Id="rId16" Type="http://schemas.openxmlformats.org/officeDocument/2006/relationships/image" Target="../media/image876.png"/><Relationship Id="rId17" Type="http://schemas.openxmlformats.org/officeDocument/2006/relationships/image" Target="../media/image877.png"/><Relationship Id="rId18" Type="http://schemas.openxmlformats.org/officeDocument/2006/relationships/image" Target="../media/image878.png"/><Relationship Id="rId19" Type="http://schemas.openxmlformats.org/officeDocument/2006/relationships/image" Target="../media/image8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7.png"/><Relationship Id="rId5" Type="http://schemas.openxmlformats.org/officeDocument/2006/relationships/image" Target="../media/image868.png"/><Relationship Id="rId6" Type="http://schemas.openxmlformats.org/officeDocument/2006/relationships/image" Target="../media/image548.png"/><Relationship Id="rId7" Type="http://schemas.openxmlformats.org/officeDocument/2006/relationships/image" Target="../media/image614.png"/><Relationship Id="rId8" Type="http://schemas.openxmlformats.org/officeDocument/2006/relationships/image" Target="../media/image869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2.png"/><Relationship Id="rId20" Type="http://schemas.openxmlformats.org/officeDocument/2006/relationships/image" Target="../media/image892.png"/><Relationship Id="rId21" Type="http://schemas.openxmlformats.org/officeDocument/2006/relationships/image" Target="../media/image893.png"/><Relationship Id="rId22" Type="http://schemas.openxmlformats.org/officeDocument/2006/relationships/image" Target="../media/image894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4.png"/><Relationship Id="rId11" Type="http://schemas.openxmlformats.org/officeDocument/2006/relationships/image" Target="../media/image885.png"/><Relationship Id="rId12" Type="http://schemas.openxmlformats.org/officeDocument/2006/relationships/image" Target="../media/image886.png"/><Relationship Id="rId13" Type="http://schemas.openxmlformats.org/officeDocument/2006/relationships/image" Target="../media/image89.png"/><Relationship Id="rId14" Type="http://schemas.openxmlformats.org/officeDocument/2006/relationships/image" Target="../media/image887.png"/><Relationship Id="rId15" Type="http://schemas.openxmlformats.org/officeDocument/2006/relationships/image" Target="../media/image888.png"/><Relationship Id="rId16" Type="http://schemas.openxmlformats.org/officeDocument/2006/relationships/image" Target="../media/image889.png"/><Relationship Id="rId17" Type="http://schemas.openxmlformats.org/officeDocument/2006/relationships/image" Target="../media/image630.png"/><Relationship Id="rId18" Type="http://schemas.openxmlformats.org/officeDocument/2006/relationships/image" Target="../media/image890.png"/><Relationship Id="rId19" Type="http://schemas.openxmlformats.org/officeDocument/2006/relationships/image" Target="../media/image8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31.png"/><Relationship Id="rId7" Type="http://schemas.openxmlformats.org/officeDocument/2006/relationships/image" Target="../media/image882.png"/><Relationship Id="rId8" Type="http://schemas.openxmlformats.org/officeDocument/2006/relationships/image" Target="../media/image88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80.png"/><Relationship Id="rId14" Type="http://schemas.openxmlformats.org/officeDocument/2006/relationships/image" Target="../media/image106.png"/><Relationship Id="rId15" Type="http://schemas.openxmlformats.org/officeDocument/2006/relationships/image" Target="../media/image38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56.png"/><Relationship Id="rId19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ovf(place(should))" TargetMode="External"/><Relationship Id="rId4" Type="http://schemas.openxmlformats.org/officeDocument/2006/relationships/hyperlink" Target="ovf(place(would))" TargetMode="External"/><Relationship Id="rId5" Type="http://schemas.openxmlformats.org/officeDocument/2006/relationships/hyperlink" Target="ovf(place(could))" TargetMode="Externa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69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5.png"/><Relationship Id="rId12" Type="http://schemas.openxmlformats.org/officeDocument/2006/relationships/image" Target="../media/image896.png"/><Relationship Id="rId13" Type="http://schemas.openxmlformats.org/officeDocument/2006/relationships/image" Target="../media/image89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7.png"/><Relationship Id="rId5" Type="http://schemas.openxmlformats.org/officeDocument/2006/relationships/image" Target="../media/image640.png"/><Relationship Id="rId6" Type="http://schemas.openxmlformats.org/officeDocument/2006/relationships/image" Target="../media/image645.png"/><Relationship Id="rId7" Type="http://schemas.openxmlformats.org/officeDocument/2006/relationships/image" Target="../media/image647.png"/><Relationship Id="rId8" Type="http://schemas.openxmlformats.org/officeDocument/2006/relationships/image" Target="../media/image646.png"/><Relationship Id="rId9" Type="http://schemas.openxmlformats.org/officeDocument/2006/relationships/image" Target="../media/image567.png"/><Relationship Id="rId10" Type="http://schemas.openxmlformats.org/officeDocument/2006/relationships/image" Target="../media/image6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8.png"/><Relationship Id="rId6" Type="http://schemas.openxmlformats.org/officeDocument/2006/relationships/image" Target="../media/image899.png"/><Relationship Id="rId7" Type="http://schemas.openxmlformats.org/officeDocument/2006/relationships/image" Target="../media/image900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9.png"/><Relationship Id="rId12" Type="http://schemas.openxmlformats.org/officeDocument/2006/relationships/image" Target="../media/image672.png"/><Relationship Id="rId13" Type="http://schemas.openxmlformats.org/officeDocument/2006/relationships/image" Target="../media/image609.png"/><Relationship Id="rId14" Type="http://schemas.openxmlformats.org/officeDocument/2006/relationships/image" Target="../media/image608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8.png"/><Relationship Id="rId6" Type="http://schemas.openxmlformats.org/officeDocument/2006/relationships/image" Target="../media/image614.png"/><Relationship Id="rId7" Type="http://schemas.openxmlformats.org/officeDocument/2006/relationships/image" Target="../media/image548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5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2.png"/><Relationship Id="rId20" Type="http://schemas.openxmlformats.org/officeDocument/2006/relationships/image" Target="../media/image910.png"/><Relationship Id="rId21" Type="http://schemas.openxmlformats.org/officeDocument/2006/relationships/image" Target="../media/image91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7.png"/><Relationship Id="rId11" Type="http://schemas.openxmlformats.org/officeDocument/2006/relationships/image" Target="../media/image903.png"/><Relationship Id="rId12" Type="http://schemas.openxmlformats.org/officeDocument/2006/relationships/image" Target="../media/image904.png"/><Relationship Id="rId13" Type="http://schemas.openxmlformats.org/officeDocument/2006/relationships/image" Target="../media/image905.png"/><Relationship Id="rId14" Type="http://schemas.openxmlformats.org/officeDocument/2006/relationships/image" Target="../media/image578.png"/><Relationship Id="rId15" Type="http://schemas.openxmlformats.org/officeDocument/2006/relationships/image" Target="../media/image906.png"/><Relationship Id="rId16" Type="http://schemas.openxmlformats.org/officeDocument/2006/relationships/image" Target="../media/image907.png"/><Relationship Id="rId17" Type="http://schemas.openxmlformats.org/officeDocument/2006/relationships/image" Target="../media/image908.png"/><Relationship Id="rId18" Type="http://schemas.openxmlformats.org/officeDocument/2006/relationships/image" Target="../media/image750.png"/><Relationship Id="rId19" Type="http://schemas.openxmlformats.org/officeDocument/2006/relationships/image" Target="../media/image9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9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01.png"/><Relationship Id="rId5" Type="http://schemas.openxmlformats.org/officeDocument/2006/relationships/image" Target="../media/image912.png"/><Relationship Id="rId6" Type="http://schemas.openxmlformats.org/officeDocument/2006/relationships/image" Target="../media/image913.png"/><Relationship Id="rId7" Type="http://schemas.openxmlformats.org/officeDocument/2006/relationships/image" Target="../media/image914.png"/><Relationship Id="rId8" Type="http://schemas.openxmlformats.org/officeDocument/2006/relationships/image" Target="../media/image915.png"/><Relationship Id="rId9" Type="http://schemas.openxmlformats.org/officeDocument/2006/relationships/image" Target="../media/image750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2.png"/><Relationship Id="rId12" Type="http://schemas.openxmlformats.org/officeDocument/2006/relationships/image" Target="../media/image589.png"/><Relationship Id="rId13" Type="http://schemas.openxmlformats.org/officeDocument/2006/relationships/image" Target="../media/image923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6.png"/><Relationship Id="rId5" Type="http://schemas.openxmlformats.org/officeDocument/2006/relationships/image" Target="../media/image917.png"/><Relationship Id="rId6" Type="http://schemas.openxmlformats.org/officeDocument/2006/relationships/image" Target="../media/image918.png"/><Relationship Id="rId7" Type="http://schemas.openxmlformats.org/officeDocument/2006/relationships/image" Target="../media/image902.png"/><Relationship Id="rId8" Type="http://schemas.openxmlformats.org/officeDocument/2006/relationships/image" Target="../media/image919.png"/><Relationship Id="rId9" Type="http://schemas.openxmlformats.org/officeDocument/2006/relationships/image" Target="../media/image920.png"/><Relationship Id="rId10" Type="http://schemas.openxmlformats.org/officeDocument/2006/relationships/image" Target="../media/image921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901.png"/><Relationship Id="rId11" Type="http://schemas.openxmlformats.org/officeDocument/2006/relationships/image" Target="../media/image106.png"/><Relationship Id="rId12" Type="http://schemas.openxmlformats.org/officeDocument/2006/relationships/image" Target="../media/image921.png"/><Relationship Id="rId13" Type="http://schemas.openxmlformats.org/officeDocument/2006/relationships/image" Target="../media/image925.png"/><Relationship Id="rId14" Type="http://schemas.openxmlformats.org/officeDocument/2006/relationships/image" Target="../media/image926.png"/><Relationship Id="rId15" Type="http://schemas.openxmlformats.org/officeDocument/2006/relationships/image" Target="../media/image920.png"/><Relationship Id="rId16" Type="http://schemas.openxmlformats.org/officeDocument/2006/relationships/image" Target="../media/image922.png"/><Relationship Id="rId17" Type="http://schemas.openxmlformats.org/officeDocument/2006/relationships/image" Target="../media/image927.png"/><Relationship Id="rId18" Type="http://schemas.openxmlformats.org/officeDocument/2006/relationships/image" Target="../media/image928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02.png"/><Relationship Id="rId6" Type="http://schemas.openxmlformats.org/officeDocument/2006/relationships/image" Target="../media/image547.png"/><Relationship Id="rId7" Type="http://schemas.openxmlformats.org/officeDocument/2006/relationships/image" Target="../media/image919.png"/><Relationship Id="rId8" Type="http://schemas.openxmlformats.org/officeDocument/2006/relationships/image" Target="../media/image924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5.png"/><Relationship Id="rId12" Type="http://schemas.openxmlformats.org/officeDocument/2006/relationships/image" Target="../media/image936.png"/><Relationship Id="rId13" Type="http://schemas.openxmlformats.org/officeDocument/2006/relationships/image" Target="../media/image937.png"/><Relationship Id="rId14" Type="http://schemas.openxmlformats.org/officeDocument/2006/relationships/image" Target="../media/image938.png"/><Relationship Id="rId15" Type="http://schemas.openxmlformats.org/officeDocument/2006/relationships/image" Target="../media/image939.png"/><Relationship Id="rId16" Type="http://schemas.openxmlformats.org/officeDocument/2006/relationships/image" Target="../media/image927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20.png"/><Relationship Id="rId5" Type="http://schemas.openxmlformats.org/officeDocument/2006/relationships/image" Target="../media/image929.png"/><Relationship Id="rId6" Type="http://schemas.openxmlformats.org/officeDocument/2006/relationships/image" Target="../media/image930.png"/><Relationship Id="rId7" Type="http://schemas.openxmlformats.org/officeDocument/2006/relationships/image" Target="../media/image931.png"/><Relationship Id="rId8" Type="http://schemas.openxmlformats.org/officeDocument/2006/relationships/image" Target="../media/image932.png"/><Relationship Id="rId9" Type="http://schemas.openxmlformats.org/officeDocument/2006/relationships/image" Target="../media/image933.png"/><Relationship Id="rId10" Type="http://schemas.openxmlformats.org/officeDocument/2006/relationships/image" Target="../media/image934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945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946.png"/><Relationship Id="rId24" Type="http://schemas.openxmlformats.org/officeDocument/2006/relationships/image" Target="../media/image360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40.png"/><Relationship Id="rId11" Type="http://schemas.openxmlformats.org/officeDocument/2006/relationships/image" Target="../media/image505.png"/><Relationship Id="rId12" Type="http://schemas.openxmlformats.org/officeDocument/2006/relationships/image" Target="../media/image941.png"/><Relationship Id="rId13" Type="http://schemas.openxmlformats.org/officeDocument/2006/relationships/image" Target="../media/image942.png"/><Relationship Id="rId14" Type="http://schemas.openxmlformats.org/officeDocument/2006/relationships/image" Target="../media/image368.png"/><Relationship Id="rId15" Type="http://schemas.openxmlformats.org/officeDocument/2006/relationships/image" Target="../media/image943.png"/><Relationship Id="rId16" Type="http://schemas.openxmlformats.org/officeDocument/2006/relationships/image" Target="../media/image106.png"/><Relationship Id="rId17" Type="http://schemas.openxmlformats.org/officeDocument/2006/relationships/image" Target="../media/image342.png"/><Relationship Id="rId18" Type="http://schemas.openxmlformats.org/officeDocument/2006/relationships/image" Target="../media/image623.png"/><Relationship Id="rId19" Type="http://schemas.openxmlformats.org/officeDocument/2006/relationships/image" Target="../media/image94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49.png"/><Relationship Id="rId13" Type="http://schemas.openxmlformats.org/officeDocument/2006/relationships/image" Target="../media/image619.png"/><Relationship Id="rId14" Type="http://schemas.openxmlformats.org/officeDocument/2006/relationships/image" Target="../media/image192.png"/><Relationship Id="rId15" Type="http://schemas.openxmlformats.org/officeDocument/2006/relationships/image" Target="../media/image123.png"/><Relationship Id="rId16" Type="http://schemas.openxmlformats.org/officeDocument/2006/relationships/image" Target="../media/image950.png"/><Relationship Id="rId17" Type="http://schemas.openxmlformats.org/officeDocument/2006/relationships/image" Target="../media/image36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40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947.png"/><Relationship Id="rId9" Type="http://schemas.openxmlformats.org/officeDocument/2006/relationships/image" Target="../media/image376.png"/><Relationship Id="rId10" Type="http://schemas.openxmlformats.org/officeDocument/2006/relationships/image" Target="../media/image948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slide" Target="slide19.xml"/><Relationship Id="rId19" Type="http://schemas.openxmlformats.org/officeDocument/2006/relationships/image" Target="../media/image118.png"/><Relationship Id="rId37" Type="http://schemas.openxmlformats.org/officeDocument/2006/relationships/image" Target="../media/image28.png"/><Relationship Id="rId38" Type="http://schemas.openxmlformats.org/officeDocument/2006/relationships/image" Target="../media/image136.png"/><Relationship Id="rId39" Type="http://schemas.openxmlformats.org/officeDocument/2006/relationships/image" Target="../media/image137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0.png"/><Relationship Id="rId12" Type="http://schemas.openxmlformats.org/officeDocument/2006/relationships/image" Target="../media/image955.png"/><Relationship Id="rId13" Type="http://schemas.openxmlformats.org/officeDocument/2006/relationships/image" Target="../media/image95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49.png"/><Relationship Id="rId6" Type="http://schemas.openxmlformats.org/officeDocument/2006/relationships/image" Target="../media/image951.png"/><Relationship Id="rId7" Type="http://schemas.openxmlformats.org/officeDocument/2006/relationships/image" Target="../media/image952.png"/><Relationship Id="rId8" Type="http://schemas.openxmlformats.org/officeDocument/2006/relationships/image" Target="../media/image953.png"/><Relationship Id="rId9" Type="http://schemas.openxmlformats.org/officeDocument/2006/relationships/image" Target="../media/image954.png"/><Relationship Id="rId10" Type="http://schemas.openxmlformats.org/officeDocument/2006/relationships/image" Target="../media/image614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961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8.png"/><Relationship Id="rId11" Type="http://schemas.openxmlformats.org/officeDocument/2006/relationships/image" Target="../media/image957.png"/><Relationship Id="rId12" Type="http://schemas.openxmlformats.org/officeDocument/2006/relationships/image" Target="../media/image861.png"/><Relationship Id="rId13" Type="http://schemas.openxmlformats.org/officeDocument/2006/relationships/image" Target="../media/image958.png"/><Relationship Id="rId14" Type="http://schemas.openxmlformats.org/officeDocument/2006/relationships/image" Target="../media/image200.png"/><Relationship Id="rId15" Type="http://schemas.openxmlformats.org/officeDocument/2006/relationships/image" Target="../media/image959.png"/><Relationship Id="rId16" Type="http://schemas.openxmlformats.org/officeDocument/2006/relationships/image" Target="../media/image960.png"/><Relationship Id="rId17" Type="http://schemas.openxmlformats.org/officeDocument/2006/relationships/image" Target="../media/image785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3.png"/><Relationship Id="rId5" Type="http://schemas.openxmlformats.org/officeDocument/2006/relationships/image" Target="../media/image849.png"/><Relationship Id="rId6" Type="http://schemas.openxmlformats.org/officeDocument/2006/relationships/image" Target="../media/image519.png"/><Relationship Id="rId7" Type="http://schemas.openxmlformats.org/officeDocument/2006/relationships/image" Target="../media/image855.png"/><Relationship Id="rId8" Type="http://schemas.openxmlformats.org/officeDocument/2006/relationships/image" Target="../media/image942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400.png"/><Relationship Id="rId12" Type="http://schemas.openxmlformats.org/officeDocument/2006/relationships/image" Target="../media/image962.png"/><Relationship Id="rId13" Type="http://schemas.openxmlformats.org/officeDocument/2006/relationships/image" Target="../media/image948.png"/><Relationship Id="rId14" Type="http://schemas.openxmlformats.org/officeDocument/2006/relationships/image" Target="../media/image963.png"/><Relationship Id="rId15" Type="http://schemas.openxmlformats.org/officeDocument/2006/relationships/image" Target="../media/image846.png"/><Relationship Id="rId16" Type="http://schemas.openxmlformats.org/officeDocument/2006/relationships/image" Target="../media/image964.png"/><Relationship Id="rId17" Type="http://schemas.openxmlformats.org/officeDocument/2006/relationships/image" Target="../media/image820.png"/><Relationship Id="rId18" Type="http://schemas.openxmlformats.org/officeDocument/2006/relationships/image" Target="../media/image599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hyperlink" Target="ovf(place(I%20want),open(I%20want)" TargetMode="Externa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21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9.png"/><Relationship Id="rId12" Type="http://schemas.openxmlformats.org/officeDocument/2006/relationships/image" Target="../media/image501.png"/><Relationship Id="rId13" Type="http://schemas.openxmlformats.org/officeDocument/2006/relationships/image" Target="../media/image497.png"/><Relationship Id="rId14" Type="http://schemas.openxmlformats.org/officeDocument/2006/relationships/image" Target="../media/image491.png"/><Relationship Id="rId15" Type="http://schemas.openxmlformats.org/officeDocument/2006/relationships/image" Target="../media/image498.png"/><Relationship Id="rId16" Type="http://schemas.openxmlformats.org/officeDocument/2006/relationships/image" Target="../media/image49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9.png"/><Relationship Id="rId5" Type="http://schemas.openxmlformats.org/officeDocument/2006/relationships/image" Target="../media/image846.png"/><Relationship Id="rId6" Type="http://schemas.openxmlformats.org/officeDocument/2006/relationships/image" Target="../media/image965.png"/><Relationship Id="rId7" Type="http://schemas.openxmlformats.org/officeDocument/2006/relationships/image" Target="../media/image493.png"/><Relationship Id="rId8" Type="http://schemas.openxmlformats.org/officeDocument/2006/relationships/image" Target="../media/image490.png"/><Relationship Id="rId9" Type="http://schemas.openxmlformats.org/officeDocument/2006/relationships/image" Target="../media/image500.png"/><Relationship Id="rId10" Type="http://schemas.openxmlformats.org/officeDocument/2006/relationships/image" Target="../media/image4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4" Type="http://schemas.openxmlformats.org/officeDocument/2006/relationships/image" Target="../media/image965.png"/><Relationship Id="rId5" Type="http://schemas.openxmlformats.org/officeDocument/2006/relationships/image" Target="../media/image948.png"/><Relationship Id="rId6" Type="http://schemas.openxmlformats.org/officeDocument/2006/relationships/image" Target="../media/image962.png"/><Relationship Id="rId7" Type="http://schemas.openxmlformats.org/officeDocument/2006/relationships/image" Target="../media/image966.png"/><Relationship Id="rId8" Type="http://schemas.openxmlformats.org/officeDocument/2006/relationships/image" Target="../media/image967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99.png"/><Relationship Id="rId6" Type="http://schemas.openxmlformats.org/officeDocument/2006/relationships/image" Target="../media/image965.png"/><Relationship Id="rId7" Type="http://schemas.openxmlformats.org/officeDocument/2006/relationships/image" Target="../media/image962.png"/><Relationship Id="rId8" Type="http://schemas.openxmlformats.org/officeDocument/2006/relationships/image" Target="../media/image968.png"/><Relationship Id="rId9" Type="http://schemas.openxmlformats.org/officeDocument/2006/relationships/image" Target="../media/image969.png"/><Relationship Id="rId10" Type="http://schemas.openxmlformats.org/officeDocument/2006/relationships/image" Target="../media/image9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4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69.png"/><Relationship Id="rId5" Type="http://schemas.openxmlformats.org/officeDocument/2006/relationships/image" Target="../media/image97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5.png"/><Relationship Id="rId10" Type="http://schemas.openxmlformats.org/officeDocument/2006/relationships/image" Target="../media/image400.png"/><Relationship Id="rId11" Type="http://schemas.openxmlformats.org/officeDocument/2006/relationships/image" Target="../media/image502.png"/><Relationship Id="rId12" Type="http://schemas.openxmlformats.org/officeDocument/2006/relationships/image" Target="../media/image942.png"/><Relationship Id="rId13" Type="http://schemas.openxmlformats.org/officeDocument/2006/relationships/image" Target="../media/image963.png"/><Relationship Id="rId14" Type="http://schemas.openxmlformats.org/officeDocument/2006/relationships/image" Target="../media/image552.png"/><Relationship Id="rId15" Type="http://schemas.openxmlformats.org/officeDocument/2006/relationships/image" Target="../media/image340.png"/><Relationship Id="rId16" Type="http://schemas.openxmlformats.org/officeDocument/2006/relationships/image" Target="../media/image54.png"/><Relationship Id="rId17" Type="http://schemas.openxmlformats.org/officeDocument/2006/relationships/image" Target="../media/image133.png"/><Relationship Id="rId18" Type="http://schemas.openxmlformats.org/officeDocument/2006/relationships/image" Target="../media/image623.png"/><Relationship Id="rId19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Relationship Id="rId8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1.png"/><Relationship Id="rId20" Type="http://schemas.openxmlformats.org/officeDocument/2006/relationships/image" Target="../media/image398.png"/><Relationship Id="rId21" Type="http://schemas.openxmlformats.org/officeDocument/2006/relationships/image" Target="../media/image972.png"/><Relationship Id="rId22" Type="http://schemas.openxmlformats.org/officeDocument/2006/relationships/image" Target="../media/image503.png"/><Relationship Id="rId23" Type="http://schemas.openxmlformats.org/officeDocument/2006/relationships/image" Target="../media/image529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5.png"/><Relationship Id="rId13" Type="http://schemas.openxmlformats.org/officeDocument/2006/relationships/image" Target="../media/image81.png"/><Relationship Id="rId14" Type="http://schemas.openxmlformats.org/officeDocument/2006/relationships/image" Target="../media/image509.png"/><Relationship Id="rId15" Type="http://schemas.openxmlformats.org/officeDocument/2006/relationships/image" Target="../media/image675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5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7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5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6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2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3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4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5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27414</TotalTime>
  <Words>2721</Words>
  <Application>Microsoft Macintosh PowerPoint</Application>
  <PresentationFormat>On-screen Show (4:3)</PresentationFormat>
  <Paragraphs>1923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567</cp:revision>
  <dcterms:created xsi:type="dcterms:W3CDTF">2014-11-16T21:38:59Z</dcterms:created>
  <dcterms:modified xsi:type="dcterms:W3CDTF">2016-11-30T12:08:47Z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